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3" r:id="rId2"/>
  </p:sldIdLst>
  <p:sldSz cx="24382413" cy="13716000"/>
  <p:notesSz cx="6858000" cy="9144000"/>
  <p:embeddedFontLst>
    <p:embeddedFont>
      <p:font typeface="OPPOSans M" panose="02010600030101010101" charset="-122"/>
      <p:regular r:id="rId3"/>
    </p:embeddedFont>
    <p:embeddedFont>
      <p:font typeface="OPPOSans R" panose="02010600030101010101" charset="-122"/>
      <p:regular r:id="rId4"/>
    </p:embeddedFont>
  </p:embeddedFontLst>
  <p:custDataLst>
    <p:tags r:id="rId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6">
          <p15:clr>
            <a:srgbClr val="A4A3A4"/>
          </p15:clr>
        </p15:guide>
        <p15:guide id="2" pos="1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CAE3"/>
    <a:srgbClr val="0C112A"/>
    <a:srgbClr val="ADE7F2"/>
    <a:srgbClr val="EAEAEA"/>
    <a:srgbClr val="73D5E9"/>
    <a:srgbClr val="B478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04" autoAdjust="0"/>
    <p:restoredTop sz="94660"/>
  </p:normalViewPr>
  <p:slideViewPr>
    <p:cSldViewPr snapToGrid="0" showGuides="1">
      <p:cViewPr varScale="1">
        <p:scale>
          <a:sx n="55" d="100"/>
          <a:sy n="55" d="100"/>
        </p:scale>
        <p:origin x="132" y="84"/>
      </p:cViewPr>
      <p:guideLst>
        <p:guide orient="horz" pos="3866"/>
        <p:guide pos="15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tags" Target="tags/tag1.xml"/><Relationship Id="rId4" Type="http://schemas.openxmlformats.org/officeDocument/2006/relationships/font" Target="fonts/font2.fntdata"/><Relationship Id="rId9" Type="http://schemas.openxmlformats.org/officeDocument/2006/relationships/tableStyles" Target="tableStyle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7850" y="2244726"/>
            <a:ext cx="1828710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7850" y="7204076"/>
            <a:ext cx="1828710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8943" y="730250"/>
            <a:ext cx="5257542" cy="1162367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318" y="730250"/>
            <a:ext cx="15467840" cy="1162367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618" y="3419476"/>
            <a:ext cx="210301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618" y="9178926"/>
            <a:ext cx="21030167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318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343793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730250"/>
            <a:ext cx="21030167" cy="2651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493" y="3362326"/>
            <a:ext cx="103150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493" y="5010150"/>
            <a:ext cx="103150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3793" y="3362326"/>
            <a:ext cx="103658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3793" y="5010150"/>
            <a:ext cx="103658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76318" y="730250"/>
            <a:ext cx="21030167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6318" y="3651250"/>
            <a:ext cx="21030167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76318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7ED91-FF71-4E67-9E4D-6D8A20291507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076803" y="12712700"/>
            <a:ext cx="8229196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7220354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ct val="401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956" r="237" b="23607"/>
          <a:stretch>
            <a:fillRect/>
          </a:stretch>
        </p:blipFill>
        <p:spPr>
          <a:xfrm>
            <a:off x="0" y="2710302"/>
            <a:ext cx="24382802" cy="4464209"/>
          </a:xfrm>
          <a:custGeom>
            <a:avLst/>
            <a:gdLst>
              <a:gd name="connsiteX0" fmla="*/ 0 w 12192000"/>
              <a:gd name="connsiteY0" fmla="*/ 0 h 2232214"/>
              <a:gd name="connsiteX1" fmla="*/ 12192000 w 12192000"/>
              <a:gd name="connsiteY1" fmla="*/ 0 h 2232214"/>
              <a:gd name="connsiteX2" fmla="*/ 12192000 w 12192000"/>
              <a:gd name="connsiteY2" fmla="*/ 2232214 h 2232214"/>
              <a:gd name="connsiteX3" fmla="*/ 0 w 12192000"/>
              <a:gd name="connsiteY3" fmla="*/ 2232214 h 2232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232214">
                <a:moveTo>
                  <a:pt x="0" y="0"/>
                </a:moveTo>
                <a:lnTo>
                  <a:pt x="12192000" y="0"/>
                </a:lnTo>
                <a:lnTo>
                  <a:pt x="12192000" y="2232214"/>
                </a:lnTo>
                <a:lnTo>
                  <a:pt x="0" y="2232214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ULLTEXTBEAUTIFYED" val="1"/>
  <p:tag name="COMMONDATA" val="eyJoZGlkIjoiMWZmNzAzMzFlOTc2MTY3OGNiYmVlMzFlNjIyMjUzZT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2">
      <a:majorFont>
        <a:latin typeface="OPPOSans M"/>
        <a:ea typeface="OPPOSans B"/>
        <a:cs typeface=""/>
      </a:majorFont>
      <a:minorFont>
        <a:latin typeface="OPPOSans R"/>
        <a:ea typeface="OPPOSans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0</Words>
  <Application>Microsoft Office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OPPOSans M</vt:lpstr>
      <vt:lpstr>OPPOSans R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洪涛</dc:creator>
  <cp:lastModifiedBy>Administrator</cp:lastModifiedBy>
  <cp:revision>9</cp:revision>
  <dcterms:created xsi:type="dcterms:W3CDTF">2022-07-03T12:24:00Z</dcterms:created>
  <dcterms:modified xsi:type="dcterms:W3CDTF">2023-03-13T11:00:01Z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A6804BA1C28C4513BC491CECC6172305</vt:lpwstr>
  </property>
  <property fmtid="{D5CDD505-2E9C-101B-9397-08002B2CF9AE}" pid="3" name="KSOProductBuildVer">
    <vt:lpwstr>2052-11.1.0.11875</vt:lpwstr>
  </property>
</Properties>
</file>

<file path=docProps/thumbnail.jpeg>
</file>